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1"/>
          <a:stretch/>
        </p:blipFill>
        <p:spPr>
          <a:xfrm>
            <a:off x="1847903" y="32971"/>
            <a:ext cx="72850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903" y="2132856"/>
            <a:ext cx="7296097" cy="1470025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 на захисті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b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волонтерська робота)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400800" cy="1275928"/>
          </a:xfrm>
        </p:spPr>
        <p:txBody>
          <a:bodyPr>
            <a:normAutofit/>
          </a:bodyPr>
          <a:lstStyle/>
          <a:p>
            <a:pPr algn="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 Оксана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</a:p>
          <a:p>
            <a:pPr algn="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Лисенко Наталія Михайлівна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</a:t>
            </a:r>
          </a:p>
          <a:p>
            <a:pPr algn="r"/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864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ВІДДІЛ ОСВІТИ,  МОЛОДІ, СПОРТУ ТА КУЛЬТУРИ КАНІВСЬКОЇ РАЙОННОЇ ДЕРЖАВНОЇ АДМІНІСТРАЦІЇ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ПОТАПЦІВСЬКИЙ НАВЧАЛЬНО-ВИХОВНИЙ КОМПЛЕКС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«ДОШКІЛЬНИЙ НАВЧАЛЬНИЙ ЗАКЛАД-ЗАГАЛЬНООСВІТНЯ ШКОЛА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І-ІІІ СТУПЕНІВ» КАНІВСЬКОЇ РАЙОННОЇ РАДИ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1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3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2076" r="4211" b="22439"/>
          <a:stretch/>
        </p:blipFill>
        <p:spPr>
          <a:xfrm rot="5400000">
            <a:off x="-2522782" y="2500953"/>
            <a:ext cx="6858000" cy="1856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“Напиши листа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солдату”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1-11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обереги,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нашим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воїнам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45" y="2348880"/>
            <a:ext cx="5395857" cy="40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2076" r="4211" b="22439"/>
          <a:stretch/>
        </p:blipFill>
        <p:spPr>
          <a:xfrm rot="5400000">
            <a:off x="-2522782" y="2500953"/>
            <a:ext cx="6858000" cy="185609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1987374" y="188639"/>
            <a:ext cx="6833098" cy="136815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Зустріч з воїнами АТО:</a:t>
            </a:r>
          </a:p>
          <a:p>
            <a:pPr marL="0" indent="0" algn="ctr">
              <a:buNone/>
            </a:pPr>
            <a:r>
              <a:rPr lang="uk-UA" sz="4500" dirty="0" err="1" smtClean="0">
                <a:latin typeface="Times New Roman" pitchFamily="18" charset="0"/>
                <a:cs typeface="Times New Roman" pitchFamily="18" charset="0"/>
              </a:rPr>
              <a:t>Кулішовим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Михайлом Юрійовичем та </a:t>
            </a:r>
          </a:p>
          <a:p>
            <a:pPr marL="0" indent="0" algn="ctr">
              <a:buNone/>
            </a:pPr>
            <a:r>
              <a:rPr lang="uk-UA" sz="4500" dirty="0" err="1" smtClean="0">
                <a:latin typeface="Times New Roman" pitchFamily="18" charset="0"/>
                <a:cs typeface="Times New Roman" pitchFamily="18" charset="0"/>
              </a:rPr>
              <a:t>Дацюк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Миколою Михайловичем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>
          <a:xfrm>
            <a:off x="2123728" y="1916832"/>
            <a:ext cx="6530336" cy="39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2076" r="4211" b="22439"/>
          <a:stretch/>
        </p:blipFill>
        <p:spPr>
          <a:xfrm rot="5400000">
            <a:off x="-2522782" y="2500953"/>
            <a:ext cx="6858000" cy="1856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68" y="1556792"/>
            <a:ext cx="6480720" cy="486054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834266" y="1"/>
            <a:ext cx="7438942" cy="22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Колишній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Потапцівсьго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НВК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Биковець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Валентин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сержант,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АТО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2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" y="-2162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1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858963" y="257615"/>
            <a:ext cx="7273979" cy="64087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хвилюванням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слухали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земляків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нелегкі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будні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успіхи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про тих,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бою.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панувала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надихнув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запал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перемогу.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сильної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міцного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такими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незалежну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мріє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нас.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Вражені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зустріччю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бійцям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захищають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свободу,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територіальну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цілісність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1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858962" y="332656"/>
            <a:ext cx="6982197" cy="6264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475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Добро і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милосердя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два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крила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на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яких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тримається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людство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475"/>
              </a:spcAft>
              <a:buNone/>
            </a:pP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Потапцівський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навчально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виховний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комплекс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не так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багато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можливостей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та головне –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більшість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нас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розуміє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світ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тримається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добрі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та на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гарних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вчинках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Тому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вчителі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учні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не просто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говорять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про добро та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чекають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інших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а реально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діють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намагаються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зробити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світ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кращим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красивішим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своїми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добрими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корисними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справами.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1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1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794742" y="260648"/>
            <a:ext cx="7349258" cy="658881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475"/>
              </a:spcAft>
              <a:buNone/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закладі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діє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волонтерський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загін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Трудовий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десант», до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складу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входять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12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проте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добрі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справи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роблять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всі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учні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вчителі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нашої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школи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475"/>
              </a:spcAft>
              <a:buNone/>
            </a:pP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Волонтерство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школярів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є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невичерпним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джерелом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набуття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громадянської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можливістю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вчитися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сприяти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солідарності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країні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можливістю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реалізувати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себе у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служінні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суспільству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Юний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волонтер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завдяки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соціальній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набуває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практичні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життєві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орієнтири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досвід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оволодіває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мистецтвом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життєтворчості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саморозвитку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особистості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475"/>
              </a:spcAft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7" y="-8538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63689" y="188640"/>
            <a:ext cx="7380312" cy="6669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uk-UA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Потапцівському</a:t>
            </a:r>
            <a:r>
              <a:rPr lang="uk-UA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навчально</a:t>
            </a:r>
            <a:r>
              <a:rPr lang="uk-UA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– виховному комплексі волонтерський рух є надзвичайно активним.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Учні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школи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надають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допомогу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ветеранам та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дітям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війни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беруть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участь в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благодійних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акціях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Не стоять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осторонь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подій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відбуваються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сході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нашої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Постійно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проводять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акції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підтримку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воїнів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АТО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щиро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креативно,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віддано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АТО,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провели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Допоможи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солдату»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4B4B4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4B4B4B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3175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7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122912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Акція 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«Допоможи солдату»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2076" r="4211" b="22439"/>
          <a:stretch/>
        </p:blipFill>
        <p:spPr>
          <a:xfrm rot="5400000">
            <a:off x="-2522782" y="2500953"/>
            <a:ext cx="6858000" cy="185609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6732240" cy="50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9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" y="-4520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r="52" b="9028"/>
          <a:stretch/>
        </p:blipFill>
        <p:spPr>
          <a:xfrm>
            <a:off x="2103924" y="2348880"/>
            <a:ext cx="3383854" cy="410445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857533" y="188639"/>
            <a:ext cx="7251239" cy="158417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Потапці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Черниші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Вони,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вдячності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давали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консервацію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горіхи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r="15186"/>
          <a:stretch/>
        </p:blipFill>
        <p:spPr bwMode="auto">
          <a:xfrm>
            <a:off x="5652117" y="2492896"/>
            <a:ext cx="322346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5" y="-30069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b="9453"/>
          <a:stretch/>
        </p:blipFill>
        <p:spPr>
          <a:xfrm>
            <a:off x="3987341" y="4317581"/>
            <a:ext cx="4916825" cy="2477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 r="5735"/>
          <a:stretch/>
        </p:blipFill>
        <p:spPr>
          <a:xfrm>
            <a:off x="1933053" y="2060848"/>
            <a:ext cx="4711460" cy="243482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339752" y="116632"/>
            <a:ext cx="6321896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зібрані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нашим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воїнам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все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перемоги, миру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9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1" y="3175"/>
            <a:ext cx="18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466764" y="548680"/>
            <a:ext cx="364395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ящиків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смаколиків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відправлено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Третякова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вдруге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боронити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кордони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решту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ящиків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передано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волонтерському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центру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відправки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359861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1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2076" r="4211" b="22439"/>
          <a:stretch/>
        </p:blipFill>
        <p:spPr>
          <a:xfrm rot="5400000">
            <a:off x="-2522782" y="2500953"/>
            <a:ext cx="6858000" cy="1856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9" y="1196752"/>
            <a:ext cx="6684235" cy="501317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034303" y="476672"/>
            <a:ext cx="715091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Попасна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Луганська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87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487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Патріоти на захисті Батьківщини ( волонтерська робота)</vt:lpstr>
      <vt:lpstr>Презентация PowerPoint</vt:lpstr>
      <vt:lpstr>Презентация PowerPoint</vt:lpstr>
      <vt:lpstr>Презентация PowerPoint</vt:lpstr>
      <vt:lpstr>Акція  «Допоможи солдату»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2019-11-28T18:54:25Z</dcterms:created>
  <dcterms:modified xsi:type="dcterms:W3CDTF">2019-11-29T11:57:26Z</dcterms:modified>
</cp:coreProperties>
</file>